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64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1848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68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70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8856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45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551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24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527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6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02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82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C992F-EBBE-4DE2-83F7-26CDD69F3A01}" type="datetimeFigureOut">
              <a:rPr lang="de-DE" smtClean="0"/>
              <a:t>25.02.2015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FE801-3D27-4E54-826B-DCB5E43419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351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600908"/>
            <a:ext cx="1763687" cy="132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6960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Company>Baubiologie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Rosendahl Gudrun</dc:creator>
  <cp:lastModifiedBy>Rosendahl Gudrun</cp:lastModifiedBy>
  <cp:revision>2</cp:revision>
  <dcterms:created xsi:type="dcterms:W3CDTF">2015-02-25T09:29:30Z</dcterms:created>
  <dcterms:modified xsi:type="dcterms:W3CDTF">2015-02-25T09:39:43Z</dcterms:modified>
</cp:coreProperties>
</file>